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6" r:id="rId24"/>
  </p:sldIdLst>
  <p:sldSz cx="18288000" cy="10287000"/>
  <p:notesSz cx="6858000" cy="9144000"/>
  <p:embeddedFontLst>
    <p:embeddedFont>
      <p:font typeface="Arial Unicode MS" panose="020B0604020202020204" pitchFamily="50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ookpeach Font TH" panose="020B0600000101010101" charset="-34"/>
      <p:regular r:id="rId30"/>
    </p:embeddedFont>
    <p:embeddedFont>
      <p:font typeface="Lookpeach Font TH Bold" panose="020B0600000101010101" charset="-3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6039" y="2995260"/>
            <a:ext cx="12692452" cy="336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8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A practical introduction to 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2789" y="6713064"/>
            <a:ext cx="7822421" cy="6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X: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angeomics</a:t>
            </a: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BAF75-EF29-47E5-B3B5-82486DEA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371" y="0"/>
            <a:ext cx="215287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B9B2A-3473-4ED4-8447-1C6FBCD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6" y="1303020"/>
            <a:ext cx="19794072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74BB5-891B-4DF3-A19F-6B23F13E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51"/>
            <a:ext cx="18288000" cy="83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11736-D224-4D12-A2A5-32DEFAE3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8"/>
            <a:ext cx="18288000" cy="9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8871-0D4E-4276-A3C9-52B1C3A6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33C3C-6FCC-4713-AC9C-B6767E53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8" y="0"/>
            <a:ext cx="160156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A8358-B83F-437F-A9EA-8F9509D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E66F9-D619-4D1B-9DFF-BB3AEAC8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84"/>
            <a:ext cx="18288000" cy="90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D00E-C4F6-472E-B41D-0A630066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972"/>
            <a:ext cx="18288000" cy="81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724400" y="2667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to install miniconda3 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19132"/>
            <a:ext cx="14324434" cy="544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download latest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wget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https://repo.continuum.io/miniconda/Miniconda3-latest-Linux-x86_64.sh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run the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bash Miniconda3-latest-Linux-x86_64.sh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7588982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Download the Git for windows Installer at https://gitforwindows.org/</a:t>
            </a:r>
          </a:p>
          <a:p>
            <a:pPr algn="l">
              <a:lnSpc>
                <a:spcPts val="5740"/>
              </a:lnSpc>
            </a:pP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419600" y="17907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How to install miniconda3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554373"/>
            <a:ext cx="13868400" cy="646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Install some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channels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A channel is where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looks for packages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defaults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bioconda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-forge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7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1447800" y="480706"/>
            <a:ext cx="1318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to install bioinformatics tools via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23267"/>
            <a:ext cx="13868400" cy="89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activate your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base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lang="en-US" altLang="en-US" sz="3200" dirty="0">
                <a:solidFill>
                  <a:srgbClr val="404040"/>
                </a:solidFill>
                <a:latin typeface="Arial Unicode MS" panose="020B0604020202020204" pitchFamily="50" charset="-127"/>
                <a:ea typeface="SFMono-Regular"/>
              </a:rPr>
              <a:t>source /full/path/to/miniconda3/bin/activate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Create an environment specific to your tool(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fastqc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,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fastp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,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multiqc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, hisat2,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samtools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, subread)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create --name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fastqc_env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Install your tool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 –c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bioconda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fastqc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5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1447800" y="480706"/>
            <a:ext cx="1318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to install bioinformatics tools via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38820"/>
            <a:ext cx="13868400" cy="769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Check if your tool is well installed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lang="en-US" altLang="en-US" sz="3200" dirty="0" err="1">
                <a:solidFill>
                  <a:srgbClr val="404040"/>
                </a:solidFill>
                <a:latin typeface="Arial Unicode MS" panose="020B0604020202020204" pitchFamily="50" charset="-127"/>
                <a:ea typeface="SFMono-Regular"/>
              </a:rPr>
              <a:t>fastqc</a:t>
            </a:r>
            <a:r>
              <a:rPr lang="en-US" altLang="en-US" sz="3200" dirty="0">
                <a:solidFill>
                  <a:srgbClr val="404040"/>
                </a:solidFill>
                <a:latin typeface="Arial Unicode MS" panose="020B0604020202020204" pitchFamily="50" charset="-127"/>
                <a:ea typeface="SFMono-Regular"/>
              </a:rPr>
              <a:t> --help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Exit the environment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deactivate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Install your tool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 –c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bioconda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fastqc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6848" y="3553799"/>
            <a:ext cx="9154304" cy="368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Install it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17FF5C72-DDC6-47CF-A1B3-A2ABB1E3C03C}"/>
              </a:ext>
            </a:extLst>
          </p:cNvPr>
          <p:cNvSpPr txBox="1"/>
          <p:nvPr/>
        </p:nvSpPr>
        <p:spPr>
          <a:xfrm>
            <a:off x="1059407" y="6073827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Reboot your computer Open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Gitbash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 again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F9D4AEBB-236F-492B-90A8-5CF7F68BFD34}"/>
              </a:ext>
            </a:extLst>
          </p:cNvPr>
          <p:cNvSpPr/>
          <p:nvPr/>
        </p:nvSpPr>
        <p:spPr>
          <a:xfrm>
            <a:off x="147282" y="6084131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7009" y="1658585"/>
            <a:ext cx="11483182" cy="24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5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The Unix directory file structure (a.k.a. where am I?)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A56726-F3F0-45ED-84F2-5AF51D89D36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729" t="31093" r="32460" b="43762"/>
          <a:stretch/>
        </p:blipFill>
        <p:spPr>
          <a:xfrm>
            <a:off x="5254007" y="4861063"/>
            <a:ext cx="7097712" cy="25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1AD4C-4EE4-4D82-B966-6331A64D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1109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99C1E-7640-4D42-BC41-40D69509657C}"/>
              </a:ext>
            </a:extLst>
          </p:cNvPr>
          <p:cNvSpPr txBox="1"/>
          <p:nvPr/>
        </p:nvSpPr>
        <p:spPr>
          <a:xfrm>
            <a:off x="2514602" y="375184"/>
            <a:ext cx="125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Purpose: Navigation and basic file operations</a:t>
            </a:r>
          </a:p>
        </p:txBody>
      </p:sp>
    </p:spTree>
    <p:extLst>
      <p:ext uri="{BB962C8B-B14F-4D97-AF65-F5344CB8AC3E}">
        <p14:creationId xmlns:p14="http://schemas.microsoft.com/office/powerpoint/2010/main" val="14858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969-7EEE-43B2-802B-9B31078D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933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A6F58-6EEA-4AAE-9150-E1445C49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0"/>
            <a:ext cx="209299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7EA0-2884-464E-9EE4-7CE6B7B9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52" y="0"/>
            <a:ext cx="21461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7244-0E84-4F93-A740-FCCDDAC1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" y="0"/>
            <a:ext cx="22357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249</Words>
  <Application>Microsoft Office PowerPoint</Application>
  <PresentationFormat>Custom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Lookpeach Font TH</vt:lpstr>
      <vt:lpstr>Calibri</vt:lpstr>
      <vt:lpstr>Lookpeach Font TH Bold</vt:lpstr>
      <vt:lpstr>Arial Unicode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Illustration Flower Group Project Presentation</dc:title>
  <cp:lastModifiedBy>Author</cp:lastModifiedBy>
  <cp:revision>11</cp:revision>
  <dcterms:created xsi:type="dcterms:W3CDTF">2006-08-16T00:00:00Z</dcterms:created>
  <dcterms:modified xsi:type="dcterms:W3CDTF">2024-11-13T16:36:42Z</dcterms:modified>
  <dc:identifier>DAGU9ySLE8g</dc:identifier>
</cp:coreProperties>
</file>